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96645-3364-4CA0-9F72-BE06FB600906}" type="datetimeFigureOut">
              <a:rPr lang="en-AU" smtClean="0"/>
              <a:t>22/03/2012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BB77E-4A4C-4056-9779-F3B60E4E3C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115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8166D2-6766-4AEF-8AD5-38F7074CF502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63610E-90B5-484B-94E3-DE16334A0971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E3F272-F694-4074-B7E8-04DB65720D98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197D03-7021-4718-B82D-966B045AB690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A4645-DBDB-4A11-A3F4-221141862E8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59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9733C-72AF-4601-94C9-2F89FF480E5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338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B66FC-2929-46D8-B3E3-274910FC76C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4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C8594-2AE9-4F87-977A-D42D51ABFC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43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A239D-F8B5-4155-9651-6639F8195BE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80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2C0C6-C94E-4A3D-BC9F-45A47745CA8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32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6C703-97C7-44EA-B2A8-BCAD8C2CF48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299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86B15-AB6E-4026-AB83-1B221511D52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056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52204-9DA6-4545-9096-A5444EC0A6B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30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0B138-6DDA-4684-BCAA-1C0ABD96BF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426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7C0E2-51B5-4C28-BFCD-591B8647EC9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35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7F695B-56FF-49E3-912F-48A4153D55A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51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33"/>
            </a:gs>
            <a:gs pos="100000">
              <a:srgbClr val="66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SPEND A LITTLE TIME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bg1"/>
                </a:solidFill>
                <a:latin typeface="Arial" charset="0"/>
              </a:rPr>
              <a:t>It’s a busy day and there’s so much to do.</a:t>
            </a:r>
          </a:p>
          <a:p>
            <a:pPr>
              <a:buFontTx/>
              <a:buNone/>
            </a:pPr>
            <a:r>
              <a:rPr lang="en-US">
                <a:solidFill>
                  <a:schemeClr val="bg1"/>
                </a:solidFill>
                <a:latin typeface="Arial" charset="0"/>
              </a:rPr>
              <a:t>It’s off to school and lots of work for you.</a:t>
            </a:r>
          </a:p>
          <a:p>
            <a:pPr>
              <a:buFontTx/>
              <a:buNone/>
            </a:pPr>
            <a:r>
              <a:rPr lang="en-US">
                <a:solidFill>
                  <a:schemeClr val="bg1"/>
                </a:solidFill>
                <a:latin typeface="Arial" charset="0"/>
              </a:rPr>
              <a:t>With jobs at home, and fun and games,</a:t>
            </a:r>
          </a:p>
          <a:p>
            <a:pPr>
              <a:buFontTx/>
              <a:buNone/>
            </a:pPr>
            <a:r>
              <a:rPr lang="en-US">
                <a:solidFill>
                  <a:schemeClr val="bg1"/>
                </a:solidFill>
                <a:latin typeface="Arial" charset="0"/>
              </a:rPr>
              <a:t>From morning ‘til night it’s always the same.</a:t>
            </a:r>
          </a:p>
        </p:txBody>
      </p:sp>
    </p:spTree>
    <p:extLst>
      <p:ext uri="{BB962C8B-B14F-4D97-AF65-F5344CB8AC3E}">
        <p14:creationId xmlns:p14="http://schemas.microsoft.com/office/powerpoint/2010/main" val="2617712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33"/>
            </a:gs>
            <a:gs pos="100000">
              <a:srgbClr val="66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09600" y="1219200"/>
            <a:ext cx="8077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endParaRPr lang="en-US" sz="3600" b="1">
              <a:solidFill>
                <a:srgbClr val="FFFFFF"/>
              </a:solidFill>
            </a:endParaRP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</a:rPr>
              <a:t>Spend a little time with Jesus,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</a:rPr>
              <a:t>Spend a little time.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</a:rPr>
              <a:t>Stop what you’re doing[Echo]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</a:rPr>
              <a:t>Hold your horses [Echo]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</a:rPr>
              <a:t>Wait a minute [Echo]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</a:rPr>
              <a:t>Just a second [Echo]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</a:rPr>
              <a:t>Be quiet 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</a:rPr>
              <a:t>Spend a little time with him.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FFFFFF"/>
              </a:solidFill>
              <a:latin typeface="Arial" charset="0"/>
            </a:endParaRPr>
          </a:p>
          <a:p>
            <a:pPr marL="952500" indent="-952500" algn="ctr"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340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33"/>
            </a:gs>
            <a:gs pos="100000">
              <a:srgbClr val="66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bg1"/>
                </a:solidFill>
                <a:latin typeface="Arial" charset="0"/>
              </a:rPr>
              <a:t>It’s a yukky day and nothing’s going right.</a:t>
            </a:r>
          </a:p>
          <a:p>
            <a:pPr>
              <a:buFontTx/>
              <a:buNone/>
            </a:pPr>
            <a:r>
              <a:rPr lang="en-US">
                <a:solidFill>
                  <a:schemeClr val="bg1"/>
                </a:solidFill>
                <a:latin typeface="Arial" charset="0"/>
              </a:rPr>
              <a:t>You’re feeling so bad, you’re feeling so uptight.</a:t>
            </a:r>
          </a:p>
          <a:p>
            <a:pPr>
              <a:buFontTx/>
              <a:buNone/>
            </a:pPr>
            <a:r>
              <a:rPr lang="en-US">
                <a:solidFill>
                  <a:schemeClr val="bg1"/>
                </a:solidFill>
                <a:latin typeface="Arial" charset="0"/>
              </a:rPr>
              <a:t>You’ve got a tummy ache and your head’s in a spin.</a:t>
            </a:r>
          </a:p>
          <a:p>
            <a:pPr>
              <a:buFontTx/>
              <a:buNone/>
            </a:pPr>
            <a:r>
              <a:rPr lang="en-US">
                <a:solidFill>
                  <a:schemeClr val="bg1"/>
                </a:solidFill>
                <a:latin typeface="Arial" charset="0"/>
              </a:rPr>
              <a:t>Don’t you think it’s ‘bout time to spend  time with Him?</a:t>
            </a:r>
          </a:p>
        </p:txBody>
      </p:sp>
    </p:spTree>
    <p:extLst>
      <p:ext uri="{BB962C8B-B14F-4D97-AF65-F5344CB8AC3E}">
        <p14:creationId xmlns:p14="http://schemas.microsoft.com/office/powerpoint/2010/main" val="1741283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33"/>
            </a:gs>
            <a:gs pos="100000">
              <a:srgbClr val="66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09600" y="1219200"/>
            <a:ext cx="8077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endParaRPr lang="en-US" sz="3600" b="1">
              <a:solidFill>
                <a:srgbClr val="FFFFFF"/>
              </a:solidFill>
            </a:endParaRP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</a:rPr>
              <a:t>Spend a little time with Jesus,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</a:rPr>
              <a:t>spend a little time.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</a:rPr>
              <a:t>stop what you’re doing [Echo]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</a:rPr>
              <a:t>say a little prayer [Echo]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</a:rPr>
              <a:t>sing a little song [Echo]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</a:rPr>
              <a:t>read your Bible [Echo]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</a:rPr>
              <a:t>think of Jesus [Echo]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</a:rPr>
              <a:t>be quiet………………………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Arial" charset="0"/>
              </a:rPr>
              <a:t>Spend a little time with him.</a:t>
            </a:r>
          </a:p>
          <a:p>
            <a:pPr marL="952500" indent="-952500"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FFFFFF"/>
              </a:solidFill>
              <a:latin typeface="Arial" charset="0"/>
            </a:endParaRPr>
          </a:p>
          <a:p>
            <a:pPr marL="952500" indent="-952500" algn="ctr" fontAlgn="base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08404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On-screen Show (4:3)</PresentationFormat>
  <Paragraphs>32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SPEND A LITTLE TIME</vt:lpstr>
      <vt:lpstr>PowerPoint Presentation</vt:lpstr>
      <vt:lpstr>PowerPoint Presentation</vt:lpstr>
      <vt:lpstr>PowerPoint Presentation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SPEND A LITTLE TIME</dc:title>
  <dc:creator>Christopher</dc:creator>
  <cp:lastModifiedBy>Christopher</cp:lastModifiedBy>
  <cp:revision>1</cp:revision>
  <dcterms:created xsi:type="dcterms:W3CDTF">2012-03-21T14:09:42Z</dcterms:created>
  <dcterms:modified xsi:type="dcterms:W3CDTF">2012-03-21T14:10:08Z</dcterms:modified>
</cp:coreProperties>
</file>